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2" r:id="rId2"/>
    <p:sldId id="275" r:id="rId3"/>
    <p:sldId id="276" r:id="rId4"/>
    <p:sldId id="273" r:id="rId5"/>
    <p:sldId id="277" r:id="rId6"/>
    <p:sldId id="274" r:id="rId7"/>
    <p:sldId id="264" r:id="rId8"/>
    <p:sldId id="282" r:id="rId9"/>
    <p:sldId id="281" r:id="rId10"/>
    <p:sldId id="280" r:id="rId11"/>
    <p:sldId id="279" r:id="rId12"/>
    <p:sldId id="278" r:id="rId13"/>
    <p:sldId id="270" r:id="rId14"/>
    <p:sldId id="292" r:id="rId15"/>
    <p:sldId id="291" r:id="rId16"/>
    <p:sldId id="290" r:id="rId17"/>
    <p:sldId id="289" r:id="rId18"/>
    <p:sldId id="288" r:id="rId19"/>
    <p:sldId id="287" r:id="rId20"/>
    <p:sldId id="302" r:id="rId21"/>
    <p:sldId id="303" r:id="rId22"/>
    <p:sldId id="304" r:id="rId23"/>
    <p:sldId id="286" r:id="rId24"/>
    <p:sldId id="285" r:id="rId25"/>
    <p:sldId id="283" r:id="rId26"/>
    <p:sldId id="296" r:id="rId27"/>
    <p:sldId id="298" r:id="rId28"/>
    <p:sldId id="299" r:id="rId29"/>
    <p:sldId id="294" r:id="rId30"/>
    <p:sldId id="300" r:id="rId31"/>
    <p:sldId id="30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FD554-D565-4D91-B281-165FAC43D8D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F8996-8E7D-4094-B4B1-9A63E62BE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1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F8996-8E7D-4094-B4B1-9A63E62BE0B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4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74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39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5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2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1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6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5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2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11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1A5C6-B8E8-4EB4-A6C0-C827E09AB91F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0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</a:rPr>
              <a:t>Отчет о проделанной работе </a:t>
            </a:r>
            <a:br>
              <a:rPr lang="ru-RU" sz="4000" i="1" dirty="0" smtClean="0">
                <a:solidFill>
                  <a:srgbClr val="FF000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>на неделе здоровья.</a:t>
            </a:r>
            <a:endParaRPr lang="ru-RU" sz="4000" i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– инструктор по ФК</a:t>
            </a:r>
          </a:p>
          <a:p>
            <a:pPr algn="r"/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Чиркова М.А.</a:t>
            </a:r>
            <a:endParaRPr lang="ru-RU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Витаминию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«Вишенка» и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6007"/>
            <a:ext cx="5181600" cy="4010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1355"/>
            <a:ext cx="5181600" cy="4079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2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84025"/>
            <a:ext cx="10515600" cy="319290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Script" panose="020B0504020000000003" pitchFamily="34" charset="0"/>
              </a:rPr>
              <a:t>Конкурс нетрадиционного спортивного оборудования для профилактики плоскостопия и нарушения осанки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«Вишенка» воспитатель Смирнова Л.С.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63" y="2127878"/>
            <a:ext cx="4090026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6243" y="2212622"/>
            <a:ext cx="4259513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3735" y="2323453"/>
            <a:ext cx="4259513" cy="3664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0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12191994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5" y="501036"/>
            <a:ext cx="4184046" cy="2817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15207" r="6382" b="9954"/>
          <a:stretch/>
        </p:blipFill>
        <p:spPr>
          <a:xfrm>
            <a:off x="7014949" y="501036"/>
            <a:ext cx="4199499" cy="3120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8259" r="8648" b="8899"/>
          <a:stretch/>
        </p:blipFill>
        <p:spPr>
          <a:xfrm rot="5400000">
            <a:off x="1255604" y="3071736"/>
            <a:ext cx="2806187" cy="4301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15958" b="19400"/>
          <a:stretch/>
        </p:blipFill>
        <p:spPr>
          <a:xfrm>
            <a:off x="7014949" y="4122295"/>
            <a:ext cx="4434420" cy="2338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5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9548" y="-2"/>
            <a:ext cx="10664251" cy="1499017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«Кораблик» воспитатель Махрова И.С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346" y="1669422"/>
            <a:ext cx="4461231" cy="4899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0000">
            <a:off x="7118521" y="1702528"/>
            <a:ext cx="4420381" cy="4791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8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35" y="-1"/>
            <a:ext cx="13071424" cy="71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308989"/>
            <a:ext cx="4257207" cy="3250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03" y="163804"/>
            <a:ext cx="4856815" cy="3146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4062334"/>
            <a:ext cx="4257207" cy="29084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62" y="3696130"/>
            <a:ext cx="4636956" cy="3161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78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8000"/>
            <a:ext cx="12192000" cy="72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4774" y="0"/>
            <a:ext cx="11677337" cy="1336135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Гр. «Пчелка» воспитатель Михайлова Т.В.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3" y="2068642"/>
            <a:ext cx="5540375" cy="3837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7" y="2068642"/>
            <a:ext cx="5673725" cy="3837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4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91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8142" y="1300222"/>
            <a:ext cx="5201592" cy="4999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b="17049"/>
          <a:stretch/>
        </p:blipFill>
        <p:spPr>
          <a:xfrm rot="5400000">
            <a:off x="6890475" y="1533996"/>
            <a:ext cx="5201591" cy="4532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5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54"/>
            <a:ext cx="12192000" cy="69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9587" y="329784"/>
            <a:ext cx="10724212" cy="86942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«</a:t>
            </a:r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воспитатель Ильина Т.С.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99" y="1730341"/>
            <a:ext cx="4482055" cy="4379177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3798"/>
          <a:stretch/>
        </p:blipFill>
        <p:spPr>
          <a:xfrm>
            <a:off x="4805147" y="1678901"/>
            <a:ext cx="3908185" cy="4482056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9761" b="15903"/>
          <a:stretch/>
        </p:blipFill>
        <p:spPr>
          <a:xfrm rot="5400000">
            <a:off x="8126381" y="2140446"/>
            <a:ext cx="4482056" cy="3558966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17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2513" y="794479"/>
            <a:ext cx="10421288" cy="94438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«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воспитатель Волкова Т.А.</a:t>
            </a:r>
            <a:endParaRPr lang="ru-RU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3" y="2162373"/>
            <a:ext cx="5104750" cy="3569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2" y="2197894"/>
            <a:ext cx="4285397" cy="3534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39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с родителями «Осенние старты» гр. «Ромашка»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5813"/>
            <a:ext cx="5181600" cy="4142919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055812"/>
            <a:ext cx="5181600" cy="4142919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73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5"/>
            <a:ext cx="5580089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573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" y="0"/>
            <a:ext cx="1219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5"/>
            <a:ext cx="5640049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77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/>
          <a:stretch/>
        </p:blipFill>
        <p:spPr>
          <a:xfrm rot="5400000">
            <a:off x="794667" y="1555588"/>
            <a:ext cx="4901406" cy="51716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6146" y="1874440"/>
            <a:ext cx="4901407" cy="4533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62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852" y="929390"/>
            <a:ext cx="11737299" cy="176883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«Цветик-</a:t>
            </a:r>
            <a:r>
              <a:rPr lang="ru-RU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воспитатель </a:t>
            </a:r>
            <a:r>
              <a:rPr lang="ru-RU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Куваева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Н.Б.</a:t>
            </a:r>
            <a:endParaRPr lang="ru-RU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8" y="2246136"/>
            <a:ext cx="5148210" cy="3861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49" y="2246135"/>
            <a:ext cx="3739527" cy="3861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957" r="12874" b="3645"/>
          <a:stretch/>
        </p:blipFill>
        <p:spPr>
          <a:xfrm rot="5400000">
            <a:off x="4809802" y="2877762"/>
            <a:ext cx="3861157" cy="2597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0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7474" y="894081"/>
            <a:ext cx="4987401" cy="4467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21516"/>
          <a:stretch/>
        </p:blipFill>
        <p:spPr>
          <a:xfrm>
            <a:off x="772875" y="633913"/>
            <a:ext cx="5322245" cy="4987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6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Стенгазеты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р. «Кораблик»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р. «Цветик-</a:t>
            </a:r>
            <a:r>
              <a:rPr lang="ru-RU" dirty="0" err="1" smtClean="0"/>
              <a:t>семицветик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6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" y="0"/>
            <a:ext cx="12191976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г</a:t>
            </a:r>
            <a:r>
              <a:rPr lang="ru-RU" sz="2800" dirty="0" smtClean="0"/>
              <a:t>р. «</a:t>
            </a:r>
            <a:r>
              <a:rPr lang="ru-RU" sz="2800" dirty="0" err="1" smtClean="0"/>
              <a:t>Капитошка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9" name="Объект 1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03" y="2505075"/>
            <a:ext cx="4910156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г</a:t>
            </a:r>
            <a:r>
              <a:rPr lang="ru-RU" sz="2800" dirty="0" smtClean="0"/>
              <a:t>р. «</a:t>
            </a:r>
            <a:r>
              <a:rPr lang="ru-RU" sz="2800" dirty="0" err="1" smtClean="0"/>
              <a:t>Дюймовочка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1" y="2505075"/>
            <a:ext cx="5222611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1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" y="0"/>
            <a:ext cx="12191976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р. «Вишенка»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" y="2505075"/>
            <a:ext cx="5485329" cy="3985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р. «Божья коровка»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6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3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р. «Ромашка»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0" y="1583140"/>
            <a:ext cx="6892120" cy="4217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6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29193" y="239843"/>
            <a:ext cx="10124607" cy="140907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1648917"/>
            <a:ext cx="4663424" cy="4826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36" y="1648917"/>
            <a:ext cx="5130111" cy="470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4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 во 2 мл. гр. «Кораблик» и «Пчелка»</a:t>
            </a:r>
            <a:endParaRPr lang="ru-RU" dirty="0"/>
          </a:p>
        </p:txBody>
      </p:sp>
      <p:pic>
        <p:nvPicPr>
          <p:cNvPr id="9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4" y="1690687"/>
            <a:ext cx="5265683" cy="4486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16" y="1825625"/>
            <a:ext cx="4735168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2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000"/>
            <a:ext cx="12093574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1314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сотрудничество!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0" y="2505075"/>
            <a:ext cx="5157788" cy="36845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1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" y="0"/>
            <a:ext cx="12321914" cy="69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248525" y="2055813"/>
            <a:ext cx="8064708" cy="2276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562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2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69" y="599607"/>
            <a:ext cx="5521920" cy="5577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9" y="599607"/>
            <a:ext cx="5913120" cy="5623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6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FF"/>
                </a:solidFill>
              </a:rPr>
              <a:t>Спортивное развлечение «День здоровья» гр. «Цветик-</a:t>
            </a:r>
            <a:r>
              <a:rPr lang="ru-RU" dirty="0" err="1">
                <a:solidFill>
                  <a:srgbClr val="FF00FF"/>
                </a:solidFill>
              </a:rPr>
              <a:t>семицветик</a:t>
            </a:r>
            <a:r>
              <a:rPr lang="ru-RU" dirty="0">
                <a:solidFill>
                  <a:srgbClr val="FF00FF"/>
                </a:solidFill>
              </a:rPr>
              <a:t>» и «</a:t>
            </a:r>
            <a:r>
              <a:rPr lang="ru-RU" dirty="0" err="1">
                <a:solidFill>
                  <a:srgbClr val="FF00FF"/>
                </a:solidFill>
              </a:rPr>
              <a:t>Капитошка</a:t>
            </a:r>
            <a:r>
              <a:rPr lang="ru-RU" dirty="0">
                <a:solidFill>
                  <a:srgbClr val="FF00FF"/>
                </a:solidFill>
              </a:rPr>
              <a:t>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825625"/>
            <a:ext cx="5684520" cy="483425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85" y="1825624"/>
            <a:ext cx="5492093" cy="483425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609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Спортивный досуг «Как здоровым быть» </a:t>
            </a:r>
            <a:b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гр. «</a:t>
            </a:r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Дюймовочка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99" y="1690688"/>
            <a:ext cx="5719549" cy="468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5" y="1690687"/>
            <a:ext cx="5181600" cy="468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11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«Путешествие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сказочному острову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Здоровья» гр. «Вишенка»</a:t>
            </a:r>
            <a:endParaRPr lang="ru-RU" dirty="0"/>
          </a:p>
        </p:txBody>
      </p:sp>
      <p:pic>
        <p:nvPicPr>
          <p:cNvPr id="11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6" y="1825625"/>
            <a:ext cx="5168167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/>
          <a:stretch/>
        </p:blipFill>
        <p:spPr>
          <a:xfrm rot="5400000">
            <a:off x="6851687" y="1561272"/>
            <a:ext cx="4516323" cy="5045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7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1"/>
            <a:ext cx="10469380" cy="109428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«Путешествие по сказочному острову Здоровья» гр. 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«Цветик-</a:t>
            </a:r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7" y="1094282"/>
            <a:ext cx="4767349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58" y="1094282"/>
            <a:ext cx="4409902" cy="2673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7" y="4201371"/>
            <a:ext cx="4769717" cy="2536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48" y="3974777"/>
            <a:ext cx="4622522" cy="2675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1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старты на базе ФОК «Богатырь» гр.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«Ромашка»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1" y="1825625"/>
            <a:ext cx="6019800" cy="4118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222</Words>
  <Application>Microsoft Office PowerPoint</Application>
  <PresentationFormat>Широкоэкранный</PresentationFormat>
  <Paragraphs>32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Segoe Script</vt:lpstr>
      <vt:lpstr>Times New Roman</vt:lpstr>
      <vt:lpstr>Тема Office</vt:lpstr>
      <vt:lpstr>Отчет о проделанной работе  на неделе здоровья.</vt:lpstr>
      <vt:lpstr>Спортивный праздник с родителями «Осенние старты» гр. «Ромашка»</vt:lpstr>
      <vt:lpstr>Спортивные развлечения во 2 мл. гр. «Кораблик» и «Пчелка»</vt:lpstr>
      <vt:lpstr>Презентация PowerPoint</vt:lpstr>
      <vt:lpstr>Спортивное развлечение «День здоровья» гр. «Цветик-семицветик» и «Капитошка»</vt:lpstr>
      <vt:lpstr>Спортивный досуг «Как здоровым быть»  гр. «Дюймовочка»</vt:lpstr>
      <vt:lpstr>Спортивный досуг «Путешествие по сказочному острову Здоровья» гр. «Вишенка»</vt:lpstr>
      <vt:lpstr>Спортивный досуг «Путешествие по сказочному острову Здоровья» гр. «Цветик-семицветик»</vt:lpstr>
      <vt:lpstr>Весёлые старты на базе ФОК «Богатырь» гр. «Капитошка» и «Ромашка»</vt:lpstr>
      <vt:lpstr>«Путешествие в Витаминию»  гр. «Вишенка» и «Дюймовочка»</vt:lpstr>
      <vt:lpstr>Конкурс нетрадиционного спортивного оборудования для профилактики плоскостопия и нарушения осанки</vt:lpstr>
      <vt:lpstr>гр. «Вишенка» воспитатель Смирнова Л.С.</vt:lpstr>
      <vt:lpstr>Презентация PowerPoint</vt:lpstr>
      <vt:lpstr>гр. «Кораблик» воспитатель Махрова И.С.</vt:lpstr>
      <vt:lpstr>Презентация PowerPoint</vt:lpstr>
      <vt:lpstr>Гр. «Пчелка» воспитатель Михайлова Т.В.</vt:lpstr>
      <vt:lpstr>Презентация PowerPoint</vt:lpstr>
      <vt:lpstr>гр. «Капитошка» воспитатель Ильина Т.С.</vt:lpstr>
      <vt:lpstr>гр. «Дюймовочка» воспитатель Волкова Т.А.</vt:lpstr>
      <vt:lpstr>Презентация PowerPoint</vt:lpstr>
      <vt:lpstr>Презентация PowerPoint</vt:lpstr>
      <vt:lpstr>Презентация PowerPoint</vt:lpstr>
      <vt:lpstr>Гр. «Цветик-семицветик» воспитатель Куваева Н.Б.</vt:lpstr>
      <vt:lpstr>Презентация PowerPoint</vt:lpstr>
      <vt:lpstr> Стенгазеты</vt:lpstr>
      <vt:lpstr>Презентация PowerPoint</vt:lpstr>
      <vt:lpstr>Презентация PowerPoint</vt:lpstr>
      <vt:lpstr>гр. «Ромашка»</vt:lpstr>
      <vt:lpstr>Выставка рисунков</vt:lpstr>
      <vt:lpstr> Спасибо за сотрудничество!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неделе здоровья.</dc:title>
  <dc:creator>admin</dc:creator>
  <cp:lastModifiedBy>admin</cp:lastModifiedBy>
  <cp:revision>35</cp:revision>
  <dcterms:created xsi:type="dcterms:W3CDTF">2016-11-03T09:12:19Z</dcterms:created>
  <dcterms:modified xsi:type="dcterms:W3CDTF">2017-03-30T13:16:06Z</dcterms:modified>
</cp:coreProperties>
</file>